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28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0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40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36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02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20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22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7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3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62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864A7-2479-4C58-A5B1-FBA1AF82CE44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BA2F-7073-48E3-A1C0-6874AE132E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01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897063"/>
            <a:ext cx="393382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7544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DA TAVOLA E VINI DI QUALITA’ PRODOTTI IN REGIONI DETERMINATE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96070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DELLA PUGLIA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77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DELLA SICILIA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7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VINO SPUMANTE E ALTRI VINI SPECIALI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70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 PIEMONTE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64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DELLA LOMBARDIA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7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 VENETO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09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DELLA TOSCANA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64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DELL’ABRUZZO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49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 </a:t>
            </a:r>
          </a:p>
          <a:p>
            <a:pPr algn="ctr"/>
            <a:r>
              <a:rPr lang="it-IT" b="1" dirty="0" smtClean="0"/>
              <a:t>TRENTINO ALTO ADIGE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3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10 PAESI DI DESTINAZIONE DI VINI E BEVANDE DEL </a:t>
            </a:r>
          </a:p>
          <a:p>
            <a:pPr algn="ctr"/>
            <a:r>
              <a:rPr lang="it-IT" b="1" dirty="0" smtClean="0"/>
              <a:t>FRIULI VENEZIA GIULIA</a:t>
            </a:r>
          </a:p>
          <a:p>
            <a:pPr algn="ctr"/>
            <a:r>
              <a:rPr lang="it-IT" b="1" dirty="0" smtClean="0"/>
              <a:t>(valori in milioni di euro)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05088" y="4964113"/>
            <a:ext cx="393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Fonte: elaborazione Fondazione Edison su dati Istat</a:t>
            </a:r>
            <a:endParaRPr lang="it-I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992313"/>
            <a:ext cx="39338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458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297</Words>
  <Application>Microsoft Office PowerPoint</Application>
  <PresentationFormat>Presentazione su schermo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Crenna Cristiana</dc:creator>
  <cp:lastModifiedBy>Crenna Cristiana</cp:lastModifiedBy>
  <cp:revision>4</cp:revision>
  <cp:lastPrinted>2016-09-08T08:49:08Z</cp:lastPrinted>
  <dcterms:created xsi:type="dcterms:W3CDTF">2016-09-08T08:42:07Z</dcterms:created>
  <dcterms:modified xsi:type="dcterms:W3CDTF">2016-09-08T12:59:31Z</dcterms:modified>
</cp:coreProperties>
</file>